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62" r:id="rId3"/>
    <p:sldId id="263" r:id="rId4"/>
    <p:sldId id="294" r:id="rId5"/>
    <p:sldId id="259" r:id="rId6"/>
    <p:sldId id="260" r:id="rId7"/>
    <p:sldId id="261" r:id="rId8"/>
    <p:sldId id="295" r:id="rId9"/>
    <p:sldId id="264" r:id="rId10"/>
    <p:sldId id="265" r:id="rId11"/>
    <p:sldId id="296" r:id="rId12"/>
    <p:sldId id="268" r:id="rId13"/>
    <p:sldId id="270" r:id="rId14"/>
    <p:sldId id="297" r:id="rId15"/>
    <p:sldId id="269" r:id="rId16"/>
    <p:sldId id="266" r:id="rId17"/>
    <p:sldId id="267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8" r:id="rId33"/>
    <p:sldId id="284" r:id="rId34"/>
    <p:sldId id="287" r:id="rId35"/>
    <p:sldId id="285" r:id="rId36"/>
    <p:sldId id="286" r:id="rId37"/>
    <p:sldId id="304" r:id="rId38"/>
    <p:sldId id="303" r:id="rId39"/>
    <p:sldId id="299" r:id="rId40"/>
    <p:sldId id="300" r:id="rId41"/>
    <p:sldId id="302" r:id="rId42"/>
    <p:sldId id="30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 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21B43-4ACC-495A-9DB0-E0A2459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95" y="1700037"/>
            <a:ext cx="6438900" cy="48672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4786895" y="2357306"/>
            <a:ext cx="5992958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78157-EB81-4836-870B-C560082B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31" y="1646517"/>
            <a:ext cx="6505575" cy="484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4899731" y="2306972"/>
            <a:ext cx="5821399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153711-71E3-43EE-8F7B-0BB30CCE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5" y="1696558"/>
            <a:ext cx="6391275" cy="4867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5014195" y="2365695"/>
            <a:ext cx="5874715" cy="15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8EA667-72ED-411E-A8FD-16F0CA4A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702546"/>
            <a:ext cx="6457950" cy="4857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895850" y="2332139"/>
            <a:ext cx="5825280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고장발생예측시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507</Words>
  <Application>Microsoft Office PowerPoint</Application>
  <PresentationFormat>와이드스크린</PresentationFormat>
  <Paragraphs>94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Machines 데이터 정보 </vt:lpstr>
      <vt:lpstr>Machines 결측치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Errors 결측치</vt:lpstr>
      <vt:lpstr>Error 타입 별 발생 횟수</vt:lpstr>
      <vt:lpstr>Failures 데이터 정보 </vt:lpstr>
      <vt:lpstr>Failures 결측치</vt:lpstr>
      <vt:lpstr>Machine별 고장 횟수</vt:lpstr>
      <vt:lpstr>Maint 데이터 정보 </vt:lpstr>
      <vt:lpstr>Maint 결측치</vt:lpstr>
      <vt:lpstr>Maint : Comp 별 교체 횟수</vt:lpstr>
      <vt:lpstr>Maint : machine 별 comp 교체 횟수</vt:lpstr>
      <vt:lpstr>데이터 합치기 : telemetry</vt:lpstr>
      <vt:lpstr>데이터 합치기 : errors</vt:lpstr>
      <vt:lpstr>데이터 합치기 : maint</vt:lpstr>
      <vt:lpstr>데이터 합치기 : machines</vt:lpstr>
      <vt:lpstr>데이터 합치기 : failures</vt:lpstr>
      <vt:lpstr>데이터 합치기 </vt:lpstr>
      <vt:lpstr>Features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Training, validation, test data 분류</vt:lpstr>
      <vt:lpstr>Test data 모델별로 분류 후 machine별로 분류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48</cp:revision>
  <dcterms:created xsi:type="dcterms:W3CDTF">2019-12-06T04:49:18Z</dcterms:created>
  <dcterms:modified xsi:type="dcterms:W3CDTF">2019-12-07T10:03:35Z</dcterms:modified>
</cp:coreProperties>
</file>